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4"/>
    <p:restoredTop sz="94674"/>
  </p:normalViewPr>
  <p:slideViewPr>
    <p:cSldViewPr snapToGrid="0" snapToObjects="1">
      <p:cViewPr varScale="1">
        <p:scale>
          <a:sx n="130" d="100"/>
          <a:sy n="130" d="100"/>
        </p:scale>
        <p:origin x="20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066FB939-72D2-4AD7-A1AA-F3F9B7DAEF2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2171812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EFF5A29C-DAAC-47D7-9741-0B7AE67C935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2171812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384A9F61-2919-452A-BBD5-B2F339CACE1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4813"/>
            <a:ext cx="2171812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alphaModFix amt="7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722548-58E1-2D46-AC7A-39B892FEC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440A49-890B-2440-B590-AA9DA87A6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59490-5DD6-7442-8487-34DE2C6F05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E76FB3-76D6-2242-A07F-1EC48665A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18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2563F-C5BC-9E4C-8368-ED2FB5DD1B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046A9C-81BC-5848-BF13-79232E4CB6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28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104</cp:revision>
  <dcterms:created xsi:type="dcterms:W3CDTF">2019-04-15T05:44:00Z</dcterms:created>
  <dcterms:modified xsi:type="dcterms:W3CDTF">2020-09-09T10:59:11Z</dcterms:modified>
</cp:coreProperties>
</file>